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691130"/>
            <a:ext cx="114014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19250"/>
            <a:ext cx="11677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9545" y="3447415"/>
            <a:ext cx="14516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11300"/>
            <a:ext cx="116205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7440" y="2457450"/>
            <a:ext cx="12998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7040" y="4478655"/>
            <a:ext cx="30759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367790"/>
            <a:ext cx="117824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7145" y="2331085"/>
            <a:ext cx="19342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695" y="3295650"/>
            <a:ext cx="19342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62100"/>
            <a:ext cx="11610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7980" y="1476375"/>
            <a:ext cx="25679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3035" y="4503420"/>
            <a:ext cx="25679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0745" y="4512310"/>
            <a:ext cx="22301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3820"/>
            <a:ext cx="11591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385" y="4394835"/>
            <a:ext cx="262636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58595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870" y="1400810"/>
            <a:ext cx="21018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7475"/>
            <a:ext cx="1150620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4025"/>
            <a:ext cx="115728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0225" y="1595120"/>
            <a:ext cx="24999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960" y="4394200"/>
            <a:ext cx="15011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0010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1260" y="1223645"/>
            <a:ext cx="29559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80" y="3091815"/>
            <a:ext cx="29559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5720" y="4977765"/>
            <a:ext cx="29559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14780"/>
            <a:ext cx="1158240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8435"/>
            <a:ext cx="1161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3865" y="1367155"/>
            <a:ext cx="332803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8925" y="3230245"/>
            <a:ext cx="332803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36040"/>
            <a:ext cx="11610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570" y="1265555"/>
            <a:ext cx="31934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2305" y="3091815"/>
            <a:ext cx="44278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260" y="5019675"/>
            <a:ext cx="491807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32865"/>
            <a:ext cx="115633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4707255"/>
            <a:ext cx="114871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2200275"/>
            <a:ext cx="81534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2026-01-08T10:24:37Z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